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B444-A32D-489D-8E78-7991AB0DEE1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6FED-CB67-475B-A184-04530C701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Auxiliary Application for Mammography system calibration and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Prepared by:  Alex Shkatov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Professional advice and images: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Andrey Broisman, Ariel University Center of Samaria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ghosting (SDNR)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48" y="1600200"/>
            <a:ext cx="56605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352800" y="2819400"/>
            <a:ext cx="2743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4572000"/>
            <a:ext cx="2743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ghosting (SDNR)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529" y="1600200"/>
            <a:ext cx="70809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419600" y="3505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transfer function(MTF)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290346" cy="285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transfer function(MTF)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200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transfer function(MTF)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751" y="1600200"/>
            <a:ext cx="6088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029200" y="2819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3886200"/>
            <a:ext cx="2362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38316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</a:t>
            </a:r>
            <a:r>
              <a:rPr lang="en-US" dirty="0" smtClean="0"/>
              <a:t>vertical edge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90" y="1600200"/>
            <a:ext cx="76324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</a:t>
            </a:r>
            <a:r>
              <a:rPr lang="en-US" dirty="0" smtClean="0"/>
              <a:t>horizontal edge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88" y="1600200"/>
            <a:ext cx="75796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results produced by the application are close to standard.</a:t>
            </a:r>
          </a:p>
          <a:p>
            <a:r>
              <a:rPr lang="en-US" dirty="0" smtClean="0"/>
              <a:t>Additional  images will be tested soon to verify the application.</a:t>
            </a:r>
          </a:p>
          <a:p>
            <a:r>
              <a:rPr lang="en-US" dirty="0" smtClean="0"/>
              <a:t>Practical tests will be performed on mammography system computer.</a:t>
            </a:r>
          </a:p>
          <a:p>
            <a:r>
              <a:rPr lang="en-US" dirty="0" smtClean="0"/>
              <a:t>Maybe someday the application will contribute to public health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6248400" y="5486400"/>
            <a:ext cx="990600" cy="83820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Mammography</a:t>
            </a:r>
            <a:r>
              <a:rPr lang="en-US" dirty="0" smtClean="0"/>
              <a:t> is the process of using low-energy-X-rays to examine the human breast.</a:t>
            </a:r>
          </a:p>
          <a:p>
            <a:r>
              <a:rPr lang="en-US" dirty="0" smtClean="0"/>
              <a:t>The goal of mammography is the early detection of breast cancer</a:t>
            </a:r>
          </a:p>
          <a:p>
            <a:r>
              <a:rPr lang="en-US" dirty="0" smtClean="0"/>
              <a:t>Over 300,000 mammography tests are performed every year in Israel.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quality is critical</a:t>
            </a:r>
          </a:p>
          <a:p>
            <a:r>
              <a:rPr lang="en-US" dirty="0" smtClean="0"/>
              <a:t>The system should be calibrated periodically</a:t>
            </a:r>
          </a:p>
          <a:p>
            <a:r>
              <a:rPr lang="en-US" dirty="0" smtClean="0"/>
              <a:t>Simple image quality checks are made manually </a:t>
            </a:r>
          </a:p>
          <a:p>
            <a:r>
              <a:rPr lang="en-US" dirty="0" smtClean="0"/>
              <a:t>Complex tests are not performed</a:t>
            </a:r>
          </a:p>
          <a:p>
            <a:r>
              <a:rPr lang="en-US" b="1" dirty="0" smtClean="0"/>
              <a:t>Simple and free auxiliary tool is needed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Portable – Java based</a:t>
            </a:r>
          </a:p>
          <a:p>
            <a:r>
              <a:rPr lang="en-US" dirty="0" smtClean="0"/>
              <a:t>Includes DICOM I/O libraries</a:t>
            </a:r>
          </a:p>
          <a:p>
            <a:r>
              <a:rPr lang="en-US" dirty="0" smtClean="0"/>
              <a:t>Includes Vision algorithms libraries</a:t>
            </a:r>
          </a:p>
          <a:p>
            <a:r>
              <a:rPr lang="en-US" dirty="0" smtClean="0"/>
              <a:t>Simple code integration via Plug-ins</a:t>
            </a:r>
            <a:endParaRPr lang="en-US" dirty="0"/>
          </a:p>
        </p:txBody>
      </p:sp>
      <p:pic>
        <p:nvPicPr>
          <p:cNvPr id="16386" name="Picture 2" descr="[ImageJ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221932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image quality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Contrast to Noise Ratio (CNR)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Detector ghosting (SDNR)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Modulation transfer function(MTF)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Contrast to Noise Ratio (CNR)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45" y="1600200"/>
            <a:ext cx="43061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to Noise Ratio (CNR)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361" y="1600200"/>
            <a:ext cx="52252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429000" y="2971800"/>
            <a:ext cx="2362200" cy="457200"/>
          </a:xfrm>
          <a:prstGeom prst="straightConnector1">
            <a:avLst/>
          </a:prstGeom>
          <a:ln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4343400"/>
            <a:ext cx="2362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to Noise Ratio (CNR)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4727"/>
            <a:ext cx="8229600" cy="31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667000" y="3505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81600" y="3505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ghosting (SDNR)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681" y="1600200"/>
            <a:ext cx="71826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231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Auxiliary Application for Mammography system calibration and testing</vt:lpstr>
      <vt:lpstr>Introduction</vt:lpstr>
      <vt:lpstr>Motivation</vt:lpstr>
      <vt:lpstr>ImageJ</vt:lpstr>
      <vt:lpstr>Supported image quality tests</vt:lpstr>
      <vt:lpstr>Contrast to Noise Ratio (CNR)</vt:lpstr>
      <vt:lpstr>Contrast to Noise Ratio (CNR)</vt:lpstr>
      <vt:lpstr>Contrast to Noise Ratio (CNR)</vt:lpstr>
      <vt:lpstr>Detector ghosting (SDNR)</vt:lpstr>
      <vt:lpstr>Detector ghosting (SDNR)</vt:lpstr>
      <vt:lpstr>Detector ghosting (SDNR)</vt:lpstr>
      <vt:lpstr>Modulation transfer function(MTF)</vt:lpstr>
      <vt:lpstr>Modulation transfer function(MTF)</vt:lpstr>
      <vt:lpstr>Modulation transfer function(MTF)</vt:lpstr>
      <vt:lpstr>Results</vt:lpstr>
      <vt:lpstr>Results - vertical edge</vt:lpstr>
      <vt:lpstr>Results - horizontal edge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</cp:lastModifiedBy>
  <cp:revision>47</cp:revision>
  <dcterms:created xsi:type="dcterms:W3CDTF">2012-03-04T16:04:11Z</dcterms:created>
  <dcterms:modified xsi:type="dcterms:W3CDTF">2012-03-04T23:26:01Z</dcterms:modified>
</cp:coreProperties>
</file>