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0E81BE-BE52-4803-913A-48836B5C498C}" type="datetimeFigureOut">
              <a:rPr lang="he-IL" smtClean="0"/>
              <a:t>אייר/ז'/תשס"ט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E69ED3-2625-4BC9-969E-BB7D4F276A56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Detecting Grapes in Vineyard Images</a:t>
            </a:r>
            <a:endParaRPr lang="he-IL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7406640" cy="4357718"/>
          </a:xfrm>
        </p:spPr>
        <p:txBody>
          <a:bodyPr>
            <a:normAutofit/>
          </a:bodyPr>
          <a:lstStyle/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en-US" sz="3200" dirty="0" smtClean="0"/>
              <a:t>How can we do it?</a:t>
            </a:r>
            <a:endParaRPr lang="he-IL" sz="3200" dirty="0" smtClean="0"/>
          </a:p>
          <a:p>
            <a:endParaRPr lang="he-IL" sz="3200" dirty="0" smtClean="0"/>
          </a:p>
          <a:p>
            <a:endParaRPr lang="he-IL" sz="3200" dirty="0" smtClean="0"/>
          </a:p>
          <a:p>
            <a:r>
              <a:rPr lang="en-US" sz="2400" dirty="0" smtClean="0"/>
              <a:t>Sivan </a:t>
            </a:r>
            <a:r>
              <a:rPr lang="en-US" sz="2400" dirty="0" err="1" smtClean="0"/>
              <a:t>Radt</a:t>
            </a:r>
            <a:endParaRPr lang="he-IL" sz="2400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1026" name="Picture 2" descr="C:\Documents and Settings\radtsiv\Local Settings\Temporary Internet Files\Content.IE5\MJJ03KDD\MPj043406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496"/>
            <a:ext cx="243191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picture is special…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Filtering parameters</a:t>
            </a:r>
          </a:p>
          <a:p>
            <a:pPr algn="l" rtl="0"/>
            <a:r>
              <a:rPr lang="en-US" dirty="0" smtClean="0"/>
              <a:t>Window size</a:t>
            </a:r>
          </a:p>
          <a:p>
            <a:pPr algn="l" rtl="0"/>
            <a:r>
              <a:rPr lang="en-US" dirty="0" smtClean="0"/>
              <a:t>Grape radius</a:t>
            </a:r>
          </a:p>
          <a:p>
            <a:pPr algn="l" rtl="0"/>
            <a:r>
              <a:rPr lang="en-US" dirty="0" smtClean="0"/>
              <a:t>Histogram</a:t>
            </a:r>
          </a:p>
          <a:p>
            <a:pPr algn="l" rtl="0"/>
            <a:r>
              <a:rPr lang="en-US" dirty="0" smtClean="0"/>
              <a:t>Pre-processing functions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done automatically?</a:t>
            </a:r>
            <a:endParaRPr lang="he-IL" dirty="0"/>
          </a:p>
        </p:txBody>
      </p:sp>
      <p:pic>
        <p:nvPicPr>
          <p:cNvPr id="8194" name="Picture 2" descr="C:\Documents and Settings\radtsiv\Local Settings\Temporary Internet Files\Content.IE5\94N9BFAB\MMj0282739000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500306"/>
            <a:ext cx="2071702" cy="2071702"/>
          </a:xfrm>
          <a:prstGeom prst="rect">
            <a:avLst/>
          </a:prstGeom>
          <a:noFill/>
        </p:spPr>
      </p:pic>
      <p:pic>
        <p:nvPicPr>
          <p:cNvPr id="6" name="Picture 5" descr="slika926-labele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929222" cy="36969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By what do we segment?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Color: Green</a:t>
            </a:r>
            <a:endParaRPr lang="he-IL" dirty="0" smtClean="0"/>
          </a:p>
          <a:p>
            <a:pPr algn="l" rtl="0"/>
            <a:r>
              <a:rPr lang="en-US" dirty="0" smtClean="0"/>
              <a:t>Shape: Circle</a:t>
            </a:r>
          </a:p>
          <a:p>
            <a:pPr algn="l" rtl="0"/>
            <a:r>
              <a:rPr lang="en-US" dirty="0" smtClean="0"/>
              <a:t>Texture: Smooth</a:t>
            </a:r>
          </a:p>
          <a:p>
            <a:pPr algn="l" rtl="0"/>
            <a:r>
              <a:rPr lang="en-US" dirty="0" smtClean="0"/>
              <a:t>Size: Relatively small</a:t>
            </a:r>
          </a:p>
          <a:p>
            <a:pPr algn="l" rtl="0"/>
            <a:r>
              <a:rPr lang="en-US" dirty="0" smtClean="0"/>
              <a:t>Special feature:</a:t>
            </a:r>
          </a:p>
          <a:p>
            <a:pPr algn="ctr" rtl="0">
              <a:buNone/>
            </a:pPr>
            <a:r>
              <a:rPr lang="en-US" dirty="0" smtClean="0"/>
              <a:t>CLUSTERS</a:t>
            </a:r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1. Naïve solution: Build a stock of grape images.  Try each one of them on every part of the image.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2. Elimination: Remove all the pixels that can’t belong to a grape area.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3. Find small, green circles in clusters in the image.</a:t>
            </a:r>
            <a:endParaRPr lang="he-I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can’t just look for circles…</a:t>
            </a:r>
            <a:endParaRPr lang="he-IL" dirty="0"/>
          </a:p>
        </p:txBody>
      </p:sp>
      <p:pic>
        <p:nvPicPr>
          <p:cNvPr id="2051" name="Picture 3" descr="slika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286280" cy="322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572032" cy="339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“refining” the image</a:t>
            </a:r>
            <a:endParaRPr lang="he-IL" dirty="0"/>
          </a:p>
        </p:txBody>
      </p:sp>
      <p:pic>
        <p:nvPicPr>
          <p:cNvPr id="3074" name="Picture 1" descr="E:\Vineyard_Project_Data\labeled\slika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357298"/>
            <a:ext cx="60953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632" y="1182147"/>
            <a:ext cx="7058582" cy="50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610" y="1178279"/>
            <a:ext cx="7061604" cy="508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6610" y="1178279"/>
            <a:ext cx="7061604" cy="508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6609" y="1178280"/>
            <a:ext cx="7100989" cy="51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0675" y="1171389"/>
            <a:ext cx="7117461" cy="51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6610" y="1171389"/>
            <a:ext cx="7133042" cy="51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7340" y="1168255"/>
            <a:ext cx="7110922" cy="511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0509" y="1192906"/>
            <a:ext cx="7099143" cy="510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14258" y="1186016"/>
            <a:ext cx="7115394" cy="51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6610" y="1182148"/>
            <a:ext cx="7133042" cy="513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you get…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he-IL" dirty="0" smtClean="0"/>
              <a:t>   </a:t>
            </a:r>
            <a:r>
              <a:rPr lang="en-US" dirty="0" smtClean="0"/>
              <a:t>Not!</a:t>
            </a:r>
            <a:endParaRPr lang="he-IL" dirty="0"/>
          </a:p>
        </p:txBody>
      </p:sp>
      <p:pic>
        <p:nvPicPr>
          <p:cNvPr id="409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5929354" cy="4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will never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Size of circles </a:t>
            </a:r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571744"/>
            <a:ext cx="4000529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will never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“Burnt up” areas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will never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Blurry images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155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Detecting Grapes in Vineyard Images</vt:lpstr>
      <vt:lpstr>By what do we segment?</vt:lpstr>
      <vt:lpstr>Basic Ideas</vt:lpstr>
      <vt:lpstr>We can’t just look for circles…</vt:lpstr>
      <vt:lpstr>“refining” the image</vt:lpstr>
      <vt:lpstr>Until you get…</vt:lpstr>
      <vt:lpstr>Why it will never work</vt:lpstr>
      <vt:lpstr>Why it will never work</vt:lpstr>
      <vt:lpstr>Why it will never work</vt:lpstr>
      <vt:lpstr>Every picture is special…</vt:lpstr>
      <vt:lpstr>Can it be done automatically?</vt:lpstr>
    </vt:vector>
  </TitlesOfParts>
  <Company>Bgu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Grapes in Vineyard Images</dc:title>
  <dc:creator>radtsiv</dc:creator>
  <cp:lastModifiedBy>radtsiv</cp:lastModifiedBy>
  <cp:revision>12</cp:revision>
  <dcterms:created xsi:type="dcterms:W3CDTF">2009-04-30T23:45:08Z</dcterms:created>
  <dcterms:modified xsi:type="dcterms:W3CDTF">2009-05-01T00:34:49Z</dcterms:modified>
</cp:coreProperties>
</file>